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9C11-80B6-49E2-9347-F552CD6A46CB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30027-12E9-403E-8057-082917BE8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094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9C11-80B6-49E2-9347-F552CD6A46CB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30027-12E9-403E-8057-082917BE8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725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9C11-80B6-49E2-9347-F552CD6A46CB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30027-12E9-403E-8057-082917BE8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747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9C11-80B6-49E2-9347-F552CD6A46CB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30027-12E9-403E-8057-082917BE8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169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9C11-80B6-49E2-9347-F552CD6A46CB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30027-12E9-403E-8057-082917BE8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707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9C11-80B6-49E2-9347-F552CD6A46CB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30027-12E9-403E-8057-082917BE8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670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9C11-80B6-49E2-9347-F552CD6A46CB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30027-12E9-403E-8057-082917BE8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675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9C11-80B6-49E2-9347-F552CD6A46CB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30027-12E9-403E-8057-082917BE8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727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9C11-80B6-49E2-9347-F552CD6A46CB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30027-12E9-403E-8057-082917BE8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719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9C11-80B6-49E2-9347-F552CD6A46CB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30027-12E9-403E-8057-082917BE8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901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9C11-80B6-49E2-9347-F552CD6A46CB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30027-12E9-403E-8057-082917BE8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536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19C11-80B6-49E2-9347-F552CD6A46CB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30027-12E9-403E-8057-082917BE8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675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Lower limb venous duplex reports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4446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37" y="266700"/>
            <a:ext cx="8620125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813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0237" y="333375"/>
            <a:ext cx="8391525" cy="619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241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850" y="266700"/>
            <a:ext cx="84963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9953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275" y="280987"/>
            <a:ext cx="8553450" cy="62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0428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314325"/>
            <a:ext cx="8534400" cy="622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9220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692" y="137160"/>
            <a:ext cx="4191000" cy="6400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3766" y="847160"/>
            <a:ext cx="4480948" cy="424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9641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462" y="261937"/>
            <a:ext cx="8601075" cy="633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7347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662" y="261937"/>
            <a:ext cx="8448675" cy="633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3470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037" y="66675"/>
            <a:ext cx="7781925" cy="672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4996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662" y="261937"/>
            <a:ext cx="8448675" cy="633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679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5985" y="227388"/>
            <a:ext cx="8591550" cy="641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2221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1187" y="242887"/>
            <a:ext cx="8429625" cy="637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1551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75" y="280987"/>
            <a:ext cx="8477250" cy="62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209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2476500"/>
            <a:ext cx="33528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6969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3887" y="2428875"/>
            <a:ext cx="3324225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7943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1450" y="1971675"/>
            <a:ext cx="42291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3359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325" y="314325"/>
            <a:ext cx="8515350" cy="622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8910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2386012"/>
            <a:ext cx="4191000" cy="208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671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462" y="242887"/>
            <a:ext cx="8601075" cy="637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01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3412" y="2500312"/>
            <a:ext cx="3305175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294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887" y="266700"/>
            <a:ext cx="8658225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718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887" y="280987"/>
            <a:ext cx="8658225" cy="62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110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5237" y="2071687"/>
            <a:ext cx="4581525" cy="271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155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375" y="271462"/>
            <a:ext cx="7715250" cy="631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848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1175" y="276225"/>
            <a:ext cx="8629650" cy="630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460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</Words>
  <Application>Microsoft Office PowerPoint</Application>
  <PresentationFormat>Widescreen</PresentationFormat>
  <Paragraphs>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Lower limb venous duplex reports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CUH (Cambridge University Hospital)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Lower limb venous duplex reports</dc:title>
  <dc:creator>SOFTLEY, Isabel (CAMBRIDGE UNIVERSITY HOSPITALS NHS FOUNDATION TRUST)</dc:creator>
  <cp:lastModifiedBy>SOFTLEY, Isabel (CAMBRIDGE UNIVERSITY HOSPITALS NHS FOUNDATION TRUST)</cp:lastModifiedBy>
  <cp:revision>4</cp:revision>
  <dcterms:created xsi:type="dcterms:W3CDTF">2022-06-27T13:55:48Z</dcterms:created>
  <dcterms:modified xsi:type="dcterms:W3CDTF">2022-06-27T14:58:58Z</dcterms:modified>
</cp:coreProperties>
</file>